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6"/>
  </p:notesMasterIdLst>
  <p:sldIdLst>
    <p:sldId id="256" r:id="rId2"/>
    <p:sldId id="319" r:id="rId3"/>
    <p:sldId id="320" r:id="rId4"/>
    <p:sldId id="317" r:id="rId5"/>
    <p:sldId id="318" r:id="rId6"/>
    <p:sldId id="257" r:id="rId7"/>
    <p:sldId id="258" r:id="rId8"/>
    <p:sldId id="259" r:id="rId9"/>
    <p:sldId id="304" r:id="rId10"/>
    <p:sldId id="260" r:id="rId11"/>
    <p:sldId id="301" r:id="rId12"/>
    <p:sldId id="292" r:id="rId13"/>
    <p:sldId id="305" r:id="rId14"/>
    <p:sldId id="310" r:id="rId15"/>
    <p:sldId id="311" r:id="rId16"/>
    <p:sldId id="309" r:id="rId17"/>
    <p:sldId id="313" r:id="rId18"/>
    <p:sldId id="315" r:id="rId19"/>
    <p:sldId id="263" r:id="rId20"/>
    <p:sldId id="299" r:id="rId21"/>
    <p:sldId id="306" r:id="rId22"/>
    <p:sldId id="307" r:id="rId23"/>
    <p:sldId id="308" r:id="rId24"/>
    <p:sldId id="31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Selection of Officers" id="{C957D125-6648-4B7A-9D9A-6115135EBD02}">
          <p14:sldIdLst>
            <p14:sldId id="320"/>
            <p14:sldId id="317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260"/>
            <p14:sldId id="301"/>
            <p14:sldId id="292"/>
          </p14:sldIdLst>
        </p14:section>
        <p14:section name="SPARC in 2018" id="{16395BF7-068A-43E7-85A7-1E4560813066}">
          <p14:sldIdLst>
            <p14:sldId id="305"/>
            <p14:sldId id="310"/>
            <p14:sldId id="311"/>
          </p14:sldIdLst>
        </p14:section>
        <p14:section name="Proposed Projects" id="{6D473B49-477C-4C9B-ADC8-8CD638607BF4}">
          <p14:sldIdLst>
            <p14:sldId id="309"/>
            <p14:sldId id="313"/>
            <p14:sldId id="315"/>
            <p14:sldId id="263"/>
            <p14:sldId id="299"/>
            <p14:sldId id="306"/>
            <p14:sldId id="307"/>
            <p14:sldId id="308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78" d="100"/>
          <a:sy n="78" d="100"/>
        </p:scale>
        <p:origin x="1452" y="84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mailto:tzh00044@auburn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youtu.be/OwuW200BT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instructables.com/id/Acoustic-Levitato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time_continue=253&amp;v=yVDWrWpaBho&amp;ab_channel=AsierMarz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dj0019@auburn.edu" TargetMode="External"/><Relationship Id="rId7" Type="http://schemas.openxmlformats.org/officeDocument/2006/relationships/hyperlink" Target="mailto:alh0075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jt0010@auburn.edu" TargetMode="External"/><Relationship Id="rId5" Type="http://schemas.openxmlformats.org/officeDocument/2006/relationships/hyperlink" Target="mailto:maz0006@auburn.edu" TargetMode="External"/><Relationship Id="rId4" Type="http://schemas.openxmlformats.org/officeDocument/2006/relationships/hyperlink" Target="mailto:mbp0026@auburn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7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5:30PM Thursday, January 18,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3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298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09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2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3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0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0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3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0" y="300038"/>
            <a:ext cx="3328989" cy="65579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Website</a:t>
            </a:r>
          </a:p>
          <a:p>
            <a:pPr marL="0" lv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Github</a:t>
            </a:r>
          </a:p>
          <a:p>
            <a:pPr marL="0" lv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Slack</a:t>
            </a:r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Email</a:t>
            </a:r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6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SPARC  in 2018</a:t>
            </a:r>
          </a:p>
        </p:txBody>
      </p:sp>
    </p:spTree>
    <p:extLst>
      <p:ext uri="{BB962C8B-B14F-4D97-AF65-F5344CB8AC3E}">
        <p14:creationId xmlns:p14="http://schemas.microsoft.com/office/powerpoint/2010/main" val="354507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Staying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320" y="2251710"/>
            <a:ext cx="5438393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Collaborative Projects</a:t>
            </a:r>
          </a:p>
          <a:p>
            <a:pPr marL="0" indent="0" algn="ctr">
              <a:buNone/>
            </a:pPr>
            <a:r>
              <a:rPr lang="en-US" sz="2800" dirty="0"/>
              <a:t>Friendly and Chill Atmosphere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Active Engagement</a:t>
            </a:r>
          </a:p>
          <a:p>
            <a:pPr marL="0" indent="0" algn="ctr">
              <a:buNone/>
            </a:pPr>
            <a:r>
              <a:rPr lang="en-US" sz="2800" dirty="0"/>
              <a:t>Learning Environment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Open Lab for Members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701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Being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60" y="2215991"/>
            <a:ext cx="6067518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Emphasis on three or four main projects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Lab Enhancements</a:t>
            </a:r>
          </a:p>
          <a:p>
            <a:pPr marL="0" indent="0" algn="ctr">
              <a:buNone/>
            </a:pPr>
            <a:r>
              <a:rPr lang="en-US" sz="2800" dirty="0"/>
              <a:t>Two Types of Meetings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Semester Long Competition</a:t>
            </a:r>
          </a:p>
          <a:p>
            <a:pPr marL="0" indent="0" algn="ctr">
              <a:buNone/>
            </a:pPr>
            <a:r>
              <a:rPr lang="en-US" sz="2800" dirty="0"/>
              <a:t>Access Code List Reset (Thurs, 1/25/18)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More Food at Meetings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718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5A-4D94-427C-A55F-9A160EB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External Project:</a:t>
            </a:r>
            <a:br>
              <a:rPr lang="en-US" dirty="0"/>
            </a:br>
            <a:r>
              <a:rPr lang="en-US" b="1" dirty="0" err="1"/>
              <a:t>CanSAT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E042-4976-4CF3-B6A6-77AF5A56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4392819" cy="4206240"/>
          </a:xfrm>
        </p:spPr>
        <p:txBody>
          <a:bodyPr/>
          <a:lstStyle/>
          <a:p>
            <a:r>
              <a:rPr lang="en-US" dirty="0"/>
              <a:t>Auburn 2018 </a:t>
            </a:r>
            <a:r>
              <a:rPr lang="en-US" dirty="0" err="1"/>
              <a:t>CanSat</a:t>
            </a:r>
            <a:r>
              <a:rPr lang="en-US" dirty="0"/>
              <a:t> team will be competing in June in Stephenville, Texas.</a:t>
            </a:r>
          </a:p>
          <a:p>
            <a:r>
              <a:rPr lang="en-US" dirty="0"/>
              <a:t>Needs a volunteer EE student to help with building and programming </a:t>
            </a:r>
            <a:r>
              <a:rPr lang="en-US" dirty="0" err="1"/>
              <a:t>CanSat</a:t>
            </a:r>
            <a:r>
              <a:rPr lang="en-US" dirty="0"/>
              <a:t> probe</a:t>
            </a:r>
          </a:p>
          <a:p>
            <a:r>
              <a:rPr lang="en-US" dirty="0"/>
              <a:t>Travel cost to competitions are paid for.</a:t>
            </a:r>
          </a:p>
          <a:p>
            <a:r>
              <a:rPr lang="en-US" dirty="0"/>
              <a:t>Contact: </a:t>
            </a:r>
            <a:r>
              <a:rPr lang="en-US" b="1" dirty="0"/>
              <a:t>Tristin Hollingsworth</a:t>
            </a:r>
          </a:p>
          <a:p>
            <a:pPr lvl="1"/>
            <a:r>
              <a:rPr lang="en-US" dirty="0">
                <a:hlinkClick r:id="rId2"/>
              </a:rPr>
              <a:t>tzh00044@auburn.edu</a:t>
            </a:r>
            <a:endParaRPr lang="en-US" dirty="0"/>
          </a:p>
        </p:txBody>
      </p:sp>
      <p:pic>
        <p:nvPicPr>
          <p:cNvPr id="1026" name="Picture 2" descr="Image result for cansat">
            <a:extLst>
              <a:ext uri="{FF2B5EF4-FFF2-40B4-BE49-F238E27FC236}">
                <a16:creationId xmlns:a16="http://schemas.microsoft.com/office/drawing/2014/main" id="{B195A61A-B308-474A-8502-9DEAAE8B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67" y="2033076"/>
            <a:ext cx="3608606" cy="40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D9504-C44F-4CEE-84C7-A5CCD14A2099}"/>
              </a:ext>
            </a:extLst>
          </p:cNvPr>
          <p:cNvSpPr/>
          <p:nvPr/>
        </p:nvSpPr>
        <p:spPr>
          <a:xfrm>
            <a:off x="5204386" y="6067166"/>
            <a:ext cx="360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http://esero.ie/project/cansat-201516/</a:t>
            </a:r>
          </a:p>
        </p:txBody>
      </p:sp>
    </p:spTree>
    <p:extLst>
      <p:ext uri="{BB962C8B-B14F-4D97-AF65-F5344CB8AC3E}">
        <p14:creationId xmlns:p14="http://schemas.microsoft.com/office/powerpoint/2010/main" val="424808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89" y="2009516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2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62" y="2101884"/>
            <a:ext cx="5419868" cy="427767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>
                <a:solidFill>
                  <a:schemeClr val="tx1"/>
                </a:solidFill>
              </a:rPr>
              <a:t>Semester Focus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Solidify base framework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7255780" y="85301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09830" y="1883587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K</a:t>
            </a:r>
            <a:r>
              <a:rPr lang="en-US" sz="1200" dirty="0">
                <a:solidFill>
                  <a:schemeClr val="tx1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R</a:t>
            </a:r>
            <a:r>
              <a:rPr lang="en-US" sz="1200" dirty="0">
                <a:solidFill>
                  <a:schemeClr val="tx1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E</a:t>
            </a:r>
            <a:r>
              <a:rPr lang="en-US" sz="1200" dirty="0">
                <a:solidFill>
                  <a:schemeClr val="tx1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6" y="3357600"/>
            <a:ext cx="2821781" cy="32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46287"/>
                  </p:ext>
                </p:extLst>
              </p:nvPr>
            </p:nvGraphicFramePr>
            <p:xfrm>
              <a:off x="685800" y="2011363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C957D125-6648-4B7A-9D9A-6115135EBD02}">
                    <psuz:zmPr id="{DEFE4A5B-70D7-48C6-BC8B-09802F0BAC8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6395BF7-068A-43E7-85A7-1E4560813066}">
                    <psuz:zmPr id="{E63FB1AF-A74E-4CCB-B665-765D25BAE2A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3"/>
                <a:ext cx="7772400" cy="4206875"/>
                <a:chOff x="685800" y="2011363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5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5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4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4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7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2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Acoustic Levitator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21228" cy="4206240"/>
          </a:xfrm>
        </p:spPr>
        <p:txBody>
          <a:bodyPr>
            <a:normAutofit/>
          </a:bodyPr>
          <a:lstStyle/>
          <a:p>
            <a:r>
              <a:rPr lang="en-US" dirty="0"/>
              <a:t>Create a 3D printed acoustic levitator</a:t>
            </a:r>
          </a:p>
          <a:p>
            <a:r>
              <a:rPr lang="en-US" dirty="0"/>
              <a:t>Will be able to suspend small particles</a:t>
            </a:r>
          </a:p>
          <a:p>
            <a:pPr lvl="1"/>
            <a:r>
              <a:rPr lang="en-US" dirty="0"/>
              <a:t>liquids</a:t>
            </a:r>
          </a:p>
          <a:p>
            <a:pPr lvl="1"/>
            <a:r>
              <a:rPr lang="en-US" dirty="0"/>
              <a:t>foam</a:t>
            </a:r>
          </a:p>
          <a:p>
            <a:pPr lvl="1"/>
            <a:r>
              <a:rPr lang="en-US" dirty="0"/>
              <a:t>ants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Has </a:t>
            </a:r>
            <a:r>
              <a:rPr lang="en-US" dirty="0" err="1"/>
              <a:t>instructable</a:t>
            </a:r>
            <a:r>
              <a:rPr lang="en-US" dirty="0"/>
              <a:t> that describes project</a:t>
            </a:r>
          </a:p>
          <a:p>
            <a:pPr lvl="1"/>
            <a:r>
              <a:rPr lang="en-US" dirty="0">
                <a:hlinkClick r:id="rId2"/>
              </a:rPr>
              <a:t>http://www.instructables.com/id/Acoustic-Levitator/</a:t>
            </a:r>
            <a:endParaRPr lang="en-US" dirty="0"/>
          </a:p>
          <a:p>
            <a:r>
              <a:rPr lang="en-US" dirty="0"/>
              <a:t>E-Day demonstration project</a:t>
            </a:r>
          </a:p>
        </p:txBody>
      </p:sp>
      <p:pic>
        <p:nvPicPr>
          <p:cNvPr id="2050" name="Picture 2" descr="https://cdn.instructables.com/F1E/4K8B/J66Q8F9L/F1E4K8BJ66Q8F9L.MEDIUM.jpg">
            <a:extLst>
              <a:ext uri="{FF2B5EF4-FFF2-40B4-BE49-F238E27FC236}">
                <a16:creationId xmlns:a16="http://schemas.microsoft.com/office/drawing/2014/main" id="{CE770A27-0332-4EC9-A1C0-F5A624AC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70" b="8947"/>
          <a:stretch/>
        </p:blipFill>
        <p:spPr bwMode="auto">
          <a:xfrm>
            <a:off x="5758773" y="2019300"/>
            <a:ext cx="3132307" cy="43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56B7B7EA-DA76-4DA3-9C52-FAB8E1C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09" y="6041451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7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32" y="2059012"/>
            <a:ext cx="914675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B3A732-BD30-43B3-B22F-86F9419075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5978F0-8D3C-4B12-B071-F1254173E3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91440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7D2A3-9064-4B61-AFD6-764835AF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693334"/>
            <a:ext cx="6305684" cy="3471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000" spc="150" dirty="0"/>
              <a:t>Other Project Ideas?</a:t>
            </a:r>
          </a:p>
        </p:txBody>
      </p:sp>
    </p:spTree>
    <p:extLst>
      <p:ext uri="{BB962C8B-B14F-4D97-AF65-F5344CB8AC3E}">
        <p14:creationId xmlns:p14="http://schemas.microsoft.com/office/powerpoint/2010/main" val="401684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B7444-B4EB-4EF2-A0A0-99954DB02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 of</a:t>
            </a:r>
            <a:br>
              <a:rPr lang="en-US" dirty="0"/>
            </a:br>
            <a:r>
              <a:rPr lang="en-US" dirty="0"/>
              <a:t>Officers</a:t>
            </a:r>
          </a:p>
        </p:txBody>
      </p:sp>
    </p:spTree>
    <p:extLst>
      <p:ext uri="{BB962C8B-B14F-4D97-AF65-F5344CB8AC3E}">
        <p14:creationId xmlns:p14="http://schemas.microsoft.com/office/powerpoint/2010/main" val="23646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FCDB-A375-4172-9A7F-D9CD2133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Officers of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187F-00BC-40F2-8308-FDD29BD7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7972598" cy="42062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President</a:t>
            </a:r>
          </a:p>
          <a:p>
            <a:pPr lvl="1"/>
            <a:r>
              <a:rPr lang="en-US" dirty="0"/>
              <a:t>Matthew Castleberry (</a:t>
            </a:r>
            <a:r>
              <a:rPr lang="en-US" dirty="0">
                <a:hlinkClick r:id="rId2"/>
              </a:rPr>
              <a:t>mtc0030@auburn.edu</a:t>
            </a:r>
            <a:r>
              <a:rPr lang="en-US" dirty="0"/>
              <a:t>)</a:t>
            </a:r>
          </a:p>
          <a:p>
            <a:r>
              <a:rPr lang="en-US" b="1" dirty="0"/>
              <a:t>Vice-President</a:t>
            </a:r>
          </a:p>
          <a:p>
            <a:pPr lvl="1"/>
            <a:r>
              <a:rPr lang="en-US" dirty="0"/>
              <a:t>Josh </a:t>
            </a:r>
            <a:r>
              <a:rPr lang="en-US" dirty="0" err="1"/>
              <a:t>Jablonowski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jdj0019@auburn.edu</a:t>
            </a:r>
            <a:r>
              <a:rPr lang="en-US" dirty="0"/>
              <a:t>)</a:t>
            </a:r>
          </a:p>
          <a:p>
            <a:r>
              <a:rPr lang="en-US" b="1" dirty="0"/>
              <a:t>Lab Manager</a:t>
            </a:r>
          </a:p>
          <a:p>
            <a:pPr lvl="1"/>
            <a:r>
              <a:rPr lang="en-US" dirty="0"/>
              <a:t>Mike </a:t>
            </a:r>
            <a:r>
              <a:rPr lang="en-US" dirty="0" err="1"/>
              <a:t>Petry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mbp0026@auburn.edu</a:t>
            </a:r>
            <a:r>
              <a:rPr lang="en-US" dirty="0"/>
              <a:t>)</a:t>
            </a:r>
          </a:p>
          <a:p>
            <a:r>
              <a:rPr lang="en-US" b="1" dirty="0"/>
              <a:t>Outreach Coordinator</a:t>
            </a:r>
          </a:p>
          <a:p>
            <a:pPr lvl="1"/>
            <a:r>
              <a:rPr lang="en-US" dirty="0"/>
              <a:t>Matthew </a:t>
            </a:r>
            <a:r>
              <a:rPr lang="en-US" dirty="0" err="1"/>
              <a:t>Zacune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maz0006@auburn.edu</a:t>
            </a:r>
            <a:r>
              <a:rPr lang="en-US" dirty="0"/>
              <a:t>)</a:t>
            </a:r>
          </a:p>
          <a:p>
            <a:r>
              <a:rPr lang="en-US" b="1" dirty="0"/>
              <a:t>Secretary</a:t>
            </a:r>
          </a:p>
          <a:p>
            <a:pPr lvl="1"/>
            <a:r>
              <a:rPr lang="en-US" dirty="0"/>
              <a:t>Rebecca Thomas (</a:t>
            </a:r>
            <a:r>
              <a:rPr lang="en-US" dirty="0">
                <a:hlinkClick r:id="rId6"/>
              </a:rPr>
              <a:t>rjt0010@auburn.edu</a:t>
            </a:r>
            <a:r>
              <a:rPr lang="en-US" dirty="0"/>
              <a:t>)</a:t>
            </a:r>
          </a:p>
          <a:p>
            <a:r>
              <a:rPr lang="en-US" b="1" dirty="0"/>
              <a:t>Treasurer</a:t>
            </a:r>
          </a:p>
          <a:p>
            <a:pPr lvl="1"/>
            <a:r>
              <a:rPr lang="en-US" sz="2100" dirty="0"/>
              <a:t>Adam </a:t>
            </a:r>
            <a:r>
              <a:rPr lang="en-US" sz="2100" dirty="0" err="1"/>
              <a:t>Havenkamp</a:t>
            </a:r>
            <a:r>
              <a:rPr lang="en-US" sz="2100" dirty="0"/>
              <a:t>(</a:t>
            </a:r>
            <a:r>
              <a:rPr lang="en-US" sz="2100" dirty="0">
                <a:hlinkClick r:id="rId7"/>
              </a:rPr>
              <a:t>alh0075@auburn.edu</a:t>
            </a:r>
            <a:r>
              <a:rPr lang="en-US" sz="21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7756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3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2" y="1955171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1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3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176109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2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38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5501</TotalTime>
  <Words>943</Words>
  <Application>Microsoft Office PowerPoint</Application>
  <PresentationFormat>On-screen Show (4:3)</PresentationFormat>
  <Paragraphs>183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Corbel</vt:lpstr>
      <vt:lpstr>Wingdings</vt:lpstr>
      <vt:lpstr>Banded</vt:lpstr>
      <vt:lpstr>Welcome to:</vt:lpstr>
      <vt:lpstr>Agenda</vt:lpstr>
      <vt:lpstr>Selection of Officers</vt:lpstr>
      <vt:lpstr>Officers of SPARC</vt:lpstr>
      <vt:lpstr>About SPARC</vt:lpstr>
      <vt:lpstr>Introduction</vt:lpstr>
      <vt:lpstr>Our Lab</vt:lpstr>
      <vt:lpstr>How to become a Member</vt:lpstr>
      <vt:lpstr>SPARC Meetings</vt:lpstr>
      <vt:lpstr>Outreach Events</vt:lpstr>
      <vt:lpstr>Partner Organizations</vt:lpstr>
      <vt:lpstr>More Information about SPARC</vt:lpstr>
      <vt:lpstr>SPARC  in 2018</vt:lpstr>
      <vt:lpstr>What’s Staying the Same</vt:lpstr>
      <vt:lpstr>What’s Being Improved</vt:lpstr>
      <vt:lpstr>Proposed Projects</vt:lpstr>
      <vt:lpstr>External Project: CanSAT</vt:lpstr>
      <vt:lpstr>Competition Project:  Sumo Robotics Tournament</vt:lpstr>
      <vt:lpstr>Demonstration Project:  Lab Assistant</vt:lpstr>
      <vt:lpstr>Demonstration Project:  MATILDA</vt:lpstr>
      <vt:lpstr>Demonstration Project: Tesla Coil</vt:lpstr>
      <vt:lpstr>Research Project:  Unmanned Aerial Systems (UAS)</vt:lpstr>
      <vt:lpstr>Demonstration Project: Acoustic Levitator</vt:lpstr>
      <vt:lpstr>Other Project Ideas?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242</cp:revision>
  <dcterms:created xsi:type="dcterms:W3CDTF">2016-09-03T15:20:58Z</dcterms:created>
  <dcterms:modified xsi:type="dcterms:W3CDTF">2018-01-19T05:51:08Z</dcterms:modified>
</cp:coreProperties>
</file>